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sldIdLst>
    <p:sldId id="414" r:id="rId3"/>
    <p:sldId id="420" r:id="rId4"/>
    <p:sldId id="428" r:id="rId5"/>
    <p:sldId id="421" r:id="rId6"/>
    <p:sldId id="438" r:id="rId7"/>
    <p:sldId id="437" r:id="rId8"/>
    <p:sldId id="444" r:id="rId9"/>
    <p:sldId id="446" r:id="rId10"/>
    <p:sldId id="442" r:id="rId11"/>
    <p:sldId id="427" r:id="rId12"/>
    <p:sldId id="429" r:id="rId13"/>
    <p:sldId id="443" r:id="rId14"/>
    <p:sldId id="400" r:id="rId15"/>
    <p:sldId id="433" r:id="rId16"/>
    <p:sldId id="432" r:id="rId17"/>
    <p:sldId id="431" r:id="rId18"/>
    <p:sldId id="44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6600"/>
    <a:srgbClr val="CC3300"/>
    <a:srgbClr val="990000"/>
    <a:srgbClr val="3333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73134" autoAdjust="0"/>
  </p:normalViewPr>
  <p:slideViewPr>
    <p:cSldViewPr>
      <p:cViewPr varScale="1">
        <p:scale>
          <a:sx n="79" d="100"/>
          <a:sy n="79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109458-D6F5-4282-9C6E-CC0AF9E9314D}" type="datetimeFigureOut">
              <a:rPr lang="es-ES"/>
              <a:pPr>
                <a:defRPr/>
              </a:pPr>
              <a:t>14/12/2020</a:t>
            </a:fld>
            <a:endParaRPr lang="es-E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10C3731-37DC-4AFE-8B4A-F1268E47AE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1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C3FE-75A0-4D88-9C87-F3FB745AA6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885439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9078-B6C0-49D3-9F81-702A5BC5EA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79019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148E-DD81-4851-8613-A677A565A7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15817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9E507-E5CB-43DC-AEBB-A495D0907F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420470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C6ABFE-E885-4CCF-AA2B-5C4845D075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419821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2B51F-9135-491F-A710-99E9486B70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599099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397C5-4AC5-4BBF-8384-70EB77E72E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476196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7E355-7DC4-42DE-96B3-083C4DD75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898275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B5DE76-57E2-472A-A417-4EFEA585F1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719685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F45596-0592-43B3-A590-F0E666583B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02271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2B5682-E431-4C68-B003-8B60E12C58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51561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4596-0CEC-42F3-A95C-09932F29CC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4731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208CF7-D9B2-4002-818F-C967261EA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881626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CF4C0B-3B26-44CD-B532-5AA3F7637C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48603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2DDC62-5518-4FF5-AA82-EB0BC5444E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73061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914E-EC63-472A-A401-CECC006BF2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20172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4404-1128-4368-BBAF-D7EA6C513A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328638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4474-7BAB-4CE1-8D5D-3C7E89BC1A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675169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0129-A715-40CE-8CA2-30905B5A4F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550241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C6B7-38C9-4D86-8B08-F602376B83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982119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8BCD-0487-4BA5-AD04-3469DB7BD3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565960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0705-8C36-4B6C-AFD4-F1B48D86F4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16657"/>
      </p:ext>
    </p:extLst>
  </p:cSld>
  <p:clrMapOvr>
    <a:masterClrMapping/>
  </p:clrMapOvr>
  <p:transition advClick="0" advTm="15000">
    <p:sndAc>
      <p:stSnd>
        <p:snd r:embed="rId1" name="DIN DON D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2ACCF1-053B-4061-9AA6-5169FB5AE1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15000">
    <p:sndAc>
      <p:stSnd>
        <p:snd r:embed="rId13" name="DIN DON DIN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3520F9-D5DF-40FD-ADEC-1E8E10D0BF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>
    <p:sndAc>
      <p:stSnd>
        <p:snd r:embed="rId13" name="DIN DON DIN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4859338" y="765175"/>
            <a:ext cx="428466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¡Es  Navidad!</a:t>
            </a:r>
          </a:p>
          <a:p>
            <a:pPr algn="ctr" eaLnBrk="1" hangingPunct="1"/>
            <a:endParaRPr lang="es-ES" altLang="es-ES" sz="54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Lo celebramos con alegría. </a:t>
            </a:r>
          </a:p>
        </p:txBody>
      </p:sp>
      <p:pic>
        <p:nvPicPr>
          <p:cNvPr id="30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55650" y="188913"/>
            <a:ext cx="5256213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altLang="es-ES" sz="6600" b="1">
                <a:solidFill>
                  <a:schemeClr val="bg1"/>
                </a:solidFill>
                <a:latin typeface="Arial" charset="0"/>
              </a:rPr>
              <a:t>La colecta de hoy es por Caritas</a:t>
            </a:r>
          </a:p>
          <a:p>
            <a:pPr algn="ctr" eaLnBrk="1" hangingPunct="1"/>
            <a:endParaRPr lang="es-ES" altLang="es-ES" sz="66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s-ES" altLang="es-ES" sz="4800" b="1">
                <a:solidFill>
                  <a:schemeClr val="bg1"/>
                </a:solidFill>
                <a:latin typeface="Arial" charset="0"/>
              </a:rPr>
              <a:t>¡Seamos especialmente</a:t>
            </a:r>
          </a:p>
          <a:p>
            <a:pPr algn="ctr" eaLnBrk="1" hangingPunct="1"/>
            <a:r>
              <a:rPr lang="es-ES" altLang="es-ES" sz="4800" b="1">
                <a:solidFill>
                  <a:schemeClr val="bg1"/>
                </a:solidFill>
                <a:latin typeface="Arial" charset="0"/>
              </a:rPr>
              <a:t>generosos!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5360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El Niño Dios 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ha nacido en Belén. 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Aleluya, aleluya.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Quiere nacer en 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nosotros también. 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Aleluya, aleluya.</a:t>
            </a:r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35013" y="1936750"/>
            <a:ext cx="448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" altLang="es-ES" sz="4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-92075" y="5681663"/>
            <a:ext cx="91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39750" y="4941888"/>
            <a:ext cx="6769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accent2"/>
                </a:solidFill>
                <a:latin typeface="Arial" charset="0"/>
              </a:rPr>
              <a:t>¡Abba,Aita! </a:t>
            </a:r>
          </a:p>
          <a:p>
            <a:pPr eaLnBrk="1" hangingPunct="1"/>
            <a:r>
              <a:rPr lang="es-ES" altLang="es-ES" sz="6000" b="1">
                <a:solidFill>
                  <a:schemeClr val="accent2"/>
                </a:solidFill>
                <a:latin typeface="Arial" charset="0"/>
              </a:rPr>
              <a:t>Padre nuestro!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343775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Vas a recibir a Jesús </a:t>
            </a:r>
          </a:p>
          <a:p>
            <a:pPr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en la comunión.</a:t>
            </a:r>
            <a:br>
              <a:rPr lang="es-ES" altLang="es-ES" sz="5400" b="1">
                <a:solidFill>
                  <a:schemeClr val="bg1"/>
                </a:solidFill>
                <a:latin typeface="Arial" charset="0"/>
              </a:rPr>
            </a:br>
            <a:endParaRPr lang="es-ES" altLang="es-ES" sz="54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Esta es la auténtica  </a:t>
            </a:r>
          </a:p>
          <a:p>
            <a:pPr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Navidad.</a:t>
            </a:r>
          </a:p>
          <a:p>
            <a:pPr eaLnBrk="1" hangingPunct="1"/>
            <a:endParaRPr lang="es-ES" altLang="es-ES" sz="54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Dios nace en ti.</a:t>
            </a:r>
          </a:p>
          <a:p>
            <a:pPr eaLnBrk="1" hangingPunct="1"/>
            <a:endParaRPr lang="es-ES" altLang="es-ES" sz="54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5400" b="1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1050" y="1196975"/>
            <a:ext cx="38893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¡Gracias, buen Dios!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716463" y="476250"/>
            <a:ext cx="442753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Gloria a Dios en el cielo y en la tierra paz a los hombres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jes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4608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" altLang="es-ES" sz="4000"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550" y="2133600"/>
            <a:ext cx="5237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Gloria a Dios en el cielo y en la tierra paz a los hombre que ama el Señor.</a:t>
            </a:r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46085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Aleluya, aleluya ha nacido el Salvador.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Aleluya, aleluya ha nacido el Salvador.</a:t>
            </a:r>
          </a:p>
          <a:p>
            <a:pPr eaLnBrk="1" hangingPunct="1"/>
            <a:endParaRPr lang="es-ES" altLang="es-ES" sz="4000">
              <a:latin typeface="Arial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3"/>
          <p:cNvSpPr txBox="1">
            <a:spLocks noChangeArrowheads="1"/>
          </p:cNvSpPr>
          <p:nvPr/>
        </p:nvSpPr>
        <p:spPr bwMode="auto">
          <a:xfrm>
            <a:off x="4859338" y="765175"/>
            <a:ext cx="4284662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altLang="es-ES" sz="5400" b="1">
                <a:solidFill>
                  <a:schemeClr val="bg1"/>
                </a:solidFill>
                <a:latin typeface="Arial" charset="0"/>
              </a:rPr>
              <a:t>¡Gloria Dios en el cielo y paz a los hombres buena voluntad!</a:t>
            </a:r>
          </a:p>
        </p:txBody>
      </p:sp>
      <p:pic>
        <p:nvPicPr>
          <p:cNvPr id="348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43300" y="476250"/>
            <a:ext cx="56007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¡Es 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Navidad!</a:t>
            </a: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s-ES" altLang="es-ES" sz="6000" b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¿Lo</a:t>
            </a:r>
          </a:p>
          <a:p>
            <a:pPr eaLnBrk="1" hangingPunct="1"/>
            <a:r>
              <a:rPr lang="es-ES" altLang="es-ES" sz="6000" b="1">
                <a:solidFill>
                  <a:schemeClr val="bg1"/>
                </a:solidFill>
                <a:latin typeface="Arial" charset="0"/>
              </a:rPr>
              <a:t>Celebramos?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84300" y="2384425"/>
            <a:ext cx="4987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Queremos, Señor,</a:t>
            </a:r>
          </a:p>
          <a:p>
            <a:pPr eaLnBrk="1" hangingPunct="1"/>
            <a:r>
              <a:rPr lang="es-ES" altLang="es-ES" sz="4000" b="1">
                <a:solidFill>
                  <a:schemeClr val="bg1"/>
                </a:solidFill>
                <a:latin typeface="Arial" charset="0"/>
              </a:rPr>
              <a:t>que nazcas en nuestro corazón.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241</Words>
  <Application>Microsoft Office PowerPoint</Application>
  <PresentationFormat>Presentación en pantalla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Times New Roman</vt:lpstr>
      <vt:lpstr>Arial</vt:lpstr>
      <vt:lpstr>Calibri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Parroquia Corpus</dc:creator>
  <cp:lastModifiedBy>Parroquia Corpus</cp:lastModifiedBy>
  <cp:revision>396</cp:revision>
  <dcterms:created xsi:type="dcterms:W3CDTF">1601-01-01T00:00:00Z</dcterms:created>
  <dcterms:modified xsi:type="dcterms:W3CDTF">2020-12-14T18:10:01Z</dcterms:modified>
</cp:coreProperties>
</file>